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1" r:id="rId5"/>
    <p:sldId id="260" r:id="rId6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" y="-5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1BAC-241A-46A3-BDF4-57D9761B91FC}" type="datetimeFigureOut">
              <a:rPr lang="es-PE" smtClean="0"/>
              <a:t>13/04/2016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0490-95A4-4B0E-B144-B5D1E2D45D69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1BAC-241A-46A3-BDF4-57D9761B91FC}" type="datetimeFigureOut">
              <a:rPr lang="es-PE" smtClean="0"/>
              <a:t>13/04/2016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0490-95A4-4B0E-B144-B5D1E2D45D69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1BAC-241A-46A3-BDF4-57D9761B91FC}" type="datetimeFigureOut">
              <a:rPr lang="es-PE" smtClean="0"/>
              <a:t>13/04/2016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0490-95A4-4B0E-B144-B5D1E2D45D69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1BAC-241A-46A3-BDF4-57D9761B91FC}" type="datetimeFigureOut">
              <a:rPr lang="es-PE" smtClean="0"/>
              <a:t>13/04/2016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0490-95A4-4B0E-B144-B5D1E2D45D69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1BAC-241A-46A3-BDF4-57D9761B91FC}" type="datetimeFigureOut">
              <a:rPr lang="es-PE" smtClean="0"/>
              <a:t>13/04/2016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0490-95A4-4B0E-B144-B5D1E2D45D69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1BAC-241A-46A3-BDF4-57D9761B91FC}" type="datetimeFigureOut">
              <a:rPr lang="es-PE" smtClean="0"/>
              <a:t>13/04/2016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0490-95A4-4B0E-B144-B5D1E2D45D69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1BAC-241A-46A3-BDF4-57D9761B91FC}" type="datetimeFigureOut">
              <a:rPr lang="es-PE" smtClean="0"/>
              <a:t>13/04/2016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0490-95A4-4B0E-B144-B5D1E2D45D69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1BAC-241A-46A3-BDF4-57D9761B91FC}" type="datetimeFigureOut">
              <a:rPr lang="es-PE" smtClean="0"/>
              <a:t>13/04/2016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0490-95A4-4B0E-B144-B5D1E2D45D69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1BAC-241A-46A3-BDF4-57D9761B91FC}" type="datetimeFigureOut">
              <a:rPr lang="es-PE" smtClean="0"/>
              <a:t>13/04/2016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0490-95A4-4B0E-B144-B5D1E2D45D69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1BAC-241A-46A3-BDF4-57D9761B91FC}" type="datetimeFigureOut">
              <a:rPr lang="es-PE" smtClean="0"/>
              <a:t>13/04/2016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0490-95A4-4B0E-B144-B5D1E2D45D69}" type="slidenum">
              <a:rPr lang="es-PE" smtClean="0"/>
              <a:t>‹Nº›</a:t>
            </a:fld>
            <a:endParaRPr lang="es-P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1BAC-241A-46A3-BDF4-57D9761B91FC}" type="datetimeFigureOut">
              <a:rPr lang="es-PE" smtClean="0"/>
              <a:t>13/04/2016</a:t>
            </a:fld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7A0490-95A4-4B0E-B144-B5D1E2D45D69}" type="slidenum">
              <a:rPr lang="es-PE" smtClean="0"/>
              <a:t>‹Nº›</a:t>
            </a:fld>
            <a:endParaRPr lang="es-P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P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B7A0490-95A4-4B0E-B144-B5D1E2D45D69}" type="slidenum">
              <a:rPr lang="es-PE" smtClean="0"/>
              <a:t>‹Nº›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s-P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5611BAC-241A-46A3-BDF4-57D9761B91FC}" type="datetimeFigureOut">
              <a:rPr lang="es-PE" smtClean="0"/>
              <a:t>13/04/2016</a:t>
            </a:fld>
            <a:endParaRPr 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PE" dirty="0" smtClean="0"/>
              <a:t>Sensores para interactuar con el cerebro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96043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Concepto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r>
              <a:rPr lang="es-PE" dirty="0" smtClean="0"/>
              <a:t>Los sensores electrónicos de grafeno se pueden usar para detectar la actividad eléctrica del cerebro. </a:t>
            </a:r>
            <a:r>
              <a:rPr lang="es-PE" dirty="0"/>
              <a:t>Aprovechan la combinación única de las propiedades del grafeno, un material de carbono con alta flexibilidad, biocompatibilidad y facilidad para el transporte de electricidad</a:t>
            </a:r>
            <a:r>
              <a:rPr lang="es-PE" dirty="0" smtClean="0"/>
              <a:t>.</a:t>
            </a:r>
            <a:endParaRPr lang="es-PE" dirty="0"/>
          </a:p>
        </p:txBody>
      </p:sp>
      <p:pic>
        <p:nvPicPr>
          <p:cNvPr id="1026" name="Picture 2" descr="&lt;p&gt;La investigación con modelos animales podría tener aplicaciones biomédicas y facilitar la comunicación entre personas y sistemas electrónicos artificiales. / ICN2, IDIBAPS,CNM-IMB-CSIC-CIBER-BBN&lt;/p&g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861048"/>
            <a:ext cx="3874140" cy="2177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756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Composición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276872"/>
            <a:ext cx="4546848" cy="3052936"/>
          </a:xfrm>
        </p:spPr>
        <p:txBody>
          <a:bodyPr/>
          <a:lstStyle/>
          <a:p>
            <a:pPr marL="114300" indent="0" algn="just">
              <a:buNone/>
            </a:pPr>
            <a:r>
              <a:rPr lang="es-PE" dirty="0"/>
              <a:t>Basados en las tecnologías de </a:t>
            </a:r>
            <a:r>
              <a:rPr lang="es-PE" dirty="0" smtClean="0"/>
              <a:t>microfabricación, </a:t>
            </a:r>
            <a:r>
              <a:rPr lang="es-PE" dirty="0"/>
              <a:t>los dispositivos consisten en matrices de microsensores de grafeno (de aproximadamente 10 micras x 10 micras) montadas en sustratos de polímeros flexibles que se adaptan a la </a:t>
            </a:r>
            <a:r>
              <a:rPr lang="es-PE" dirty="0" smtClean="0"/>
              <a:t>forma de </a:t>
            </a:r>
            <a:r>
              <a:rPr lang="es-PE" dirty="0"/>
              <a:t>la superficie cerebral. </a:t>
            </a:r>
          </a:p>
        </p:txBody>
      </p:sp>
      <p:pic>
        <p:nvPicPr>
          <p:cNvPr id="2050" name="Picture 2" descr="650 1200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088" y="2636912"/>
            <a:ext cx="3245336" cy="1972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694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 txBox="1">
            <a:spLocks/>
          </p:cNvSpPr>
          <p:nvPr/>
        </p:nvSpPr>
        <p:spPr>
          <a:xfrm>
            <a:off x="536104" y="1340768"/>
            <a:ext cx="7620000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just">
              <a:buFont typeface="Arial" pitchFamily="34" charset="0"/>
              <a:buNone/>
            </a:pPr>
            <a:r>
              <a:rPr lang="es-PE" dirty="0" smtClean="0"/>
              <a:t>Cada sensor detecta pequeñísimos cambios de la actividad eléctrica a su alrededor. Así, la actividad eléctrica generada por las neuronas es detectada como un pequeño cambio en la conductividad del sensor de grafeno.</a:t>
            </a:r>
            <a:endParaRPr lang="es-PE" dirty="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7620000" cy="1143000"/>
          </a:xfrm>
        </p:spPr>
        <p:txBody>
          <a:bodyPr/>
          <a:lstStyle/>
          <a:p>
            <a:r>
              <a:rPr lang="es-PE" dirty="0" smtClean="0"/>
              <a:t>Composición</a:t>
            </a:r>
            <a:endParaRPr lang="es-PE" dirty="0"/>
          </a:p>
        </p:txBody>
      </p:sp>
      <p:pic>
        <p:nvPicPr>
          <p:cNvPr id="6" name="Picture 2" descr="http://www.agenciasinc.es/var/ezwebin_site/storage/images/noticias/sensores-de-grafeno-para-interactuar-con-el-cerebro/5635631-1-esl-MX/Sensores-de-grafeno-para-interactuar-con-el-cerebro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93" r="12556"/>
          <a:stretch/>
        </p:blipFill>
        <p:spPr bwMode="auto">
          <a:xfrm>
            <a:off x="1835696" y="2957853"/>
            <a:ext cx="4388296" cy="3351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615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Actualidad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r>
              <a:rPr lang="es-PE" dirty="0" smtClean="0"/>
              <a:t>Hace unas semanas se publicó que habían sido capaces de conectar electrodos de grafeno a neuronas sin dañarlas.</a:t>
            </a:r>
          </a:p>
          <a:p>
            <a:pPr marL="114300" indent="0" algn="just">
              <a:buNone/>
            </a:pPr>
            <a:r>
              <a:rPr lang="es-PE" dirty="0" smtClean="0"/>
              <a:t>Por ahora, los </a:t>
            </a:r>
            <a:r>
              <a:rPr lang="es-PE" dirty="0"/>
              <a:t>dispositivos se están probando en animales y podrían tener aplicaciones terapéuticas, además de permitir el diseño de nuevas interfaces cerebro-máquina.</a:t>
            </a:r>
          </a:p>
          <a:p>
            <a:pPr algn="just"/>
            <a:endParaRPr lang="es-PE" dirty="0"/>
          </a:p>
        </p:txBody>
      </p:sp>
      <p:pic>
        <p:nvPicPr>
          <p:cNvPr id="5122" name="Picture 2" descr="http://blog.hospitalclinic.org/wp-content/uploads/2016/02/20160223-MWC-Grafen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456" y="3861048"/>
            <a:ext cx="4800534" cy="2304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649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Adyace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30</TotalTime>
  <Words>176</Words>
  <Application>Microsoft Office PowerPoint</Application>
  <PresentationFormat>Presentación en pantalla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Adyacencia</vt:lpstr>
      <vt:lpstr>Sensores para interactuar con el cerebro</vt:lpstr>
      <vt:lpstr>Concepto</vt:lpstr>
      <vt:lpstr>Composición</vt:lpstr>
      <vt:lpstr>Composición</vt:lpstr>
      <vt:lpstr>Actualidad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Sensores para interactuar con el cerebro</dc:title>
  <dc:creator>videoteca</dc:creator>
  <cp:lastModifiedBy>videoteca</cp:lastModifiedBy>
  <cp:revision>4</cp:revision>
  <dcterms:created xsi:type="dcterms:W3CDTF">2016-04-13T18:04:23Z</dcterms:created>
  <dcterms:modified xsi:type="dcterms:W3CDTF">2016-04-13T18:34:49Z</dcterms:modified>
</cp:coreProperties>
</file>